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Obdĺžni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11" name="Obdĺžni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ĺžni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05A58A9-CAA4-4002-8387-94DE4DB0B999}" type="datetimeFigureOut">
              <a:rPr lang="sk-SK" smtClean="0"/>
              <a:t>8. 3. 2013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0D558CA-A01A-4B87-B5B7-AA7A5FC5D245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Najrýchlejšie autá sveta 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5358384"/>
            <a:ext cx="8077200" cy="1499616"/>
          </a:xfrm>
        </p:spPr>
        <p:txBody>
          <a:bodyPr>
            <a:normAutofit/>
          </a:bodyPr>
          <a:lstStyle/>
          <a:p>
            <a:r>
              <a:rPr lang="sk-SK" sz="3200" dirty="0" smtClean="0"/>
              <a:t>Erika Hušlová</a:t>
            </a:r>
          </a:p>
          <a:p>
            <a:r>
              <a:rPr lang="sk-SK" sz="3200" dirty="0" smtClean="0"/>
              <a:t>8.A</a:t>
            </a:r>
          </a:p>
          <a:p>
            <a:r>
              <a:rPr lang="sk-SK" sz="3200" dirty="0" smtClean="0"/>
              <a:t>2012/2013</a:t>
            </a:r>
            <a:endParaRPr lang="sk-SK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topspeed.sk/gallery/4793/big/01-hennessey-venom-gt-gra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143000"/>
          </a:xfrm>
        </p:spPr>
        <p:txBody>
          <a:bodyPr>
            <a:normAutofit/>
          </a:bodyPr>
          <a:lstStyle/>
          <a:p>
            <a:r>
              <a:rPr lang="sk-SK" sz="5400" b="1" dirty="0" smtClean="0">
                <a:solidFill>
                  <a:schemeClr val="bg1"/>
                </a:solidFill>
              </a:rPr>
              <a:t>1.HennesseyVenom GT</a:t>
            </a:r>
            <a:endParaRPr lang="sk-SK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95536" y="2276872"/>
            <a:ext cx="78488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dirty="0"/>
              <a:t>Pri prvej zrýchlil Venom GT z 0 na 300 km/h za 13,18 </a:t>
            </a:r>
            <a:r>
              <a:rPr lang="sk-SK" sz="2800" dirty="0" smtClean="0"/>
              <a:t>sekundy s</a:t>
            </a:r>
            <a:r>
              <a:rPr lang="sk-SK" sz="2800" dirty="0"/>
              <a:t> podporou zadného vetra 6,4 km/h a v opačnom smere to bolo za 14,08 s, pričom čelný protivietor fúkal rýchlosťou 9,7 km/h. Priemer bol 13,63 sekundy,  presne o 9 desatín sekundy nižší ako u doterajšieho držiteľa rekordu, ktorým bol Koenigsegg Agera R.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971600" y="476672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b="1" dirty="0" smtClean="0">
                <a:solidFill>
                  <a:schemeClr val="bg1"/>
                </a:solidFill>
              </a:rPr>
              <a:t>Rýchlosť HennesseyVenom GT</a:t>
            </a:r>
            <a:endParaRPr lang="sk-SK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2.bp.blogspot.com/-LuS9lIlv4Pg/T6LyiFz-zTI/AAAAAAAAAZk/SbdkM8ZBg0w/s1600/Ksegg+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251520" y="0"/>
            <a:ext cx="448238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sz="8000" b="1" dirty="0" smtClean="0">
                <a:solidFill>
                  <a:schemeClr val="bg1"/>
                </a:solidFill>
              </a:rPr>
              <a:t>2. Agera R</a:t>
            </a:r>
            <a:endParaRPr lang="sk-SK" sz="8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899592" y="2060848"/>
            <a:ext cx="73448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/>
              <a:t>Agera R </a:t>
            </a:r>
            <a:r>
              <a:rPr lang="sk-SK" sz="3200" dirty="0" smtClean="0"/>
              <a:t>šprintuje </a:t>
            </a:r>
            <a:r>
              <a:rPr lang="sk-SK" sz="3200" dirty="0"/>
              <a:t>z 0 na 100 km/h za 2,9 s, na </a:t>
            </a:r>
            <a:r>
              <a:rPr lang="sk-SK" sz="3200" dirty="0" smtClean="0"/>
              <a:t>dvojnásobok </a:t>
            </a:r>
            <a:r>
              <a:rPr lang="sk-SK" sz="3200" dirty="0"/>
              <a:t>za 7,5 s a disciplínu 0-200-0 km/h zvládne za 12,7 s. </a:t>
            </a:r>
            <a:r>
              <a:rPr lang="sk-SK" sz="3200" dirty="0" smtClean="0"/>
              <a:t>Maximálna rýchlosť </a:t>
            </a:r>
            <a:r>
              <a:rPr lang="sk-SK" sz="3200" dirty="0"/>
              <a:t>odhaduje </a:t>
            </a:r>
            <a:r>
              <a:rPr lang="sk-SK" sz="3200" dirty="0" smtClean="0"/>
              <a:t>Švédska </a:t>
            </a:r>
            <a:r>
              <a:rPr lang="sk-SK" sz="3200" dirty="0"/>
              <a:t>automobilka </a:t>
            </a:r>
            <a:r>
              <a:rPr lang="sk-SK" sz="3200" dirty="0" smtClean="0"/>
              <a:t>nikde </a:t>
            </a:r>
            <a:r>
              <a:rPr lang="sk-SK" sz="3200" dirty="0"/>
              <a:t>nad hodnotou 420 km/h. </a:t>
            </a:r>
            <a:r>
              <a:rPr lang="sk-SK" sz="3200" dirty="0" smtClean="0"/>
              <a:t>Uvedená </a:t>
            </a:r>
            <a:r>
              <a:rPr lang="sk-SK" sz="3200" dirty="0"/>
              <a:t>kombinovaná </a:t>
            </a:r>
            <a:r>
              <a:rPr lang="sk-SK" sz="3200" dirty="0" smtClean="0"/>
              <a:t>spotreba </a:t>
            </a:r>
            <a:r>
              <a:rPr lang="sk-SK" sz="3200" dirty="0"/>
              <a:t>paliva je 14,7 litru na 100 km.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2195736" y="692696"/>
            <a:ext cx="40509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4000" b="1" dirty="0" smtClean="0">
                <a:solidFill>
                  <a:schemeClr val="bg1"/>
                </a:solidFill>
              </a:rPr>
              <a:t>Rýchlosť  Agera </a:t>
            </a:r>
            <a:r>
              <a:rPr lang="sk-SK" sz="4000" b="1" dirty="0" smtClean="0"/>
              <a:t>R</a:t>
            </a:r>
            <a:endParaRPr lang="sk-SK" sz="4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img.mediacentrum.sk/gallery/600/15645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BlokTextu 4"/>
          <p:cNvSpPr txBox="1"/>
          <p:nvPr/>
        </p:nvSpPr>
        <p:spPr>
          <a:xfrm>
            <a:off x="539552" y="332656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b="1" dirty="0" smtClean="0">
                <a:solidFill>
                  <a:schemeClr val="bg1"/>
                </a:solidFill>
              </a:rPr>
              <a:t>3. </a:t>
            </a:r>
            <a:r>
              <a:rPr lang="sk-SK" sz="4400" b="1" dirty="0">
                <a:solidFill>
                  <a:schemeClr val="bg1"/>
                </a:solidFill>
              </a:rPr>
              <a:t>Bugatti Veyron</a:t>
            </a:r>
          </a:p>
          <a:p>
            <a:r>
              <a:rPr lang="sk-SK" sz="2400" dirty="0" smtClean="0"/>
              <a:t>   </a:t>
            </a:r>
            <a:endParaRPr lang="sk-SK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1619672" y="836712"/>
            <a:ext cx="4457054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3200" b="1" dirty="0" smtClean="0">
                <a:solidFill>
                  <a:schemeClr val="bg1"/>
                </a:solidFill>
              </a:rPr>
              <a:t>Rýchlosť </a:t>
            </a:r>
            <a:r>
              <a:rPr lang="sk-SK" sz="3200" b="1" dirty="0">
                <a:solidFill>
                  <a:schemeClr val="bg1"/>
                </a:solidFill>
              </a:rPr>
              <a:t>Bugatti Veyron</a:t>
            </a:r>
          </a:p>
          <a:p>
            <a:r>
              <a:rPr lang="sk-SK" sz="2000" dirty="0" smtClean="0"/>
              <a:t>  </a:t>
            </a:r>
            <a:endParaRPr lang="sk-SK" sz="2000" dirty="0"/>
          </a:p>
        </p:txBody>
      </p:sp>
      <p:sp>
        <p:nvSpPr>
          <p:cNvPr id="5" name="BlokTextu 4"/>
          <p:cNvSpPr txBox="1"/>
          <p:nvPr/>
        </p:nvSpPr>
        <p:spPr>
          <a:xfrm>
            <a:off x="755576" y="2132856"/>
            <a:ext cx="74168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/>
              <a:t>Nový model, okrem redukcie hmotnosti o 250 kg, dostane celých 1 600 konských síl. Vďaka tomu </a:t>
            </a:r>
            <a:r>
              <a:rPr lang="sk-SK" sz="3200" dirty="0" smtClean="0"/>
              <a:t>dokázať zrýchlist  </a:t>
            </a:r>
            <a:r>
              <a:rPr lang="sk-SK" sz="3200" dirty="0"/>
              <a:t>z 0 na 100 km/h len </a:t>
            </a:r>
            <a:r>
              <a:rPr lang="sk-SK" sz="3200" dirty="0" smtClean="0"/>
              <a:t>za neuveriteľných 1,8 </a:t>
            </a:r>
            <a:r>
              <a:rPr lang="sk-SK" sz="3200" dirty="0"/>
              <a:t>sekundy. To je už zrýchlenie, ktoré dokáže byť fyzicky nebezpečné.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</TotalTime>
  <Words>131</Words>
  <Application>Microsoft Office PowerPoint</Application>
  <PresentationFormat>Prezentácia na obrazovke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Modul</vt:lpstr>
      <vt:lpstr>Najrýchlejšie autá sveta </vt:lpstr>
      <vt:lpstr>1.HennesseyVenom GT</vt:lpstr>
      <vt:lpstr>Snímka 3</vt:lpstr>
      <vt:lpstr>Snímka 4</vt:lpstr>
      <vt:lpstr>Snímka 5</vt:lpstr>
      <vt:lpstr>Snímka 6</vt:lpstr>
      <vt:lpstr>Snímka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Najrýchlejšie autá sveta</dc:title>
  <dc:creator>admin</dc:creator>
  <cp:lastModifiedBy>admin</cp:lastModifiedBy>
  <cp:revision>5</cp:revision>
  <dcterms:created xsi:type="dcterms:W3CDTF">2013-03-08T09:41:26Z</dcterms:created>
  <dcterms:modified xsi:type="dcterms:W3CDTF">2013-03-08T10:07:46Z</dcterms:modified>
</cp:coreProperties>
</file>